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1" r:id="rId8"/>
    <p:sldId id="264" r:id="rId9"/>
    <p:sldId id="271" r:id="rId10"/>
    <p:sldId id="265" r:id="rId11"/>
    <p:sldId id="268" r:id="rId12"/>
    <p:sldId id="267" r:id="rId13"/>
    <p:sldId id="269" r:id="rId14"/>
    <p:sldId id="270" r:id="rId15"/>
    <p:sldId id="26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1545C-C17D-19D2-FB6C-86313CB3D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136F4C-D4CB-555F-4BFA-CC70D7106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7E2644-AA49-D242-331E-4D2A102E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5ABFC-571E-73BE-B954-1C488104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558BA6-31A2-5F57-84A9-8AE15E64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6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D4382-CBF0-5D2E-CAE5-5669ED6D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7551FF-8B7F-DEC6-F98E-B4B3533C8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79828-D4B1-389C-FF07-103AB8C2B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C4E12-4C50-6509-942F-9EC31A8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B71BAE-59E3-61E2-9866-1B3F79BC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3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D03DEB-6A60-A6EB-735E-F1F115100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55A773-A401-9882-96DC-5C43BEBCB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22D26-03D7-9981-A63A-2D493501D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15CF42-EF53-8692-BE7D-9419C367F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72A218-3552-7966-DA41-CBDC774A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48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924D5-D93F-8F4B-EC25-D3EBEBED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49393-EB28-4DEE-676A-5CFC79B75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24B59A-BB6B-C15B-047A-D33D804E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80CB6E-5C31-B8F1-2A1E-CE922FA9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29CC9E-C733-DC0D-58B7-9551760A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09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60FC4-E79F-8206-BA1E-82E1A0A2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729C94-9189-5D23-691E-2037A8D2B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56C786-D0CE-DCCF-902D-BC48281E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D0880-3100-12F0-9674-971F9229E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8E6381-96DE-3FE2-6585-B8D61B83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01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3BAE8-1479-F589-0C0A-12144829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148586-2F1D-FB45-E445-D44D81895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6CD502-2847-B408-FFC8-CDADE0C04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9F6095-DACC-6627-17FC-BA53361C0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C36C96-36A1-7DBD-30D2-C0DA46F5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EA733C-CA68-7D50-C535-E8D0C95B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11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496F6-5268-81BA-775B-2277BA7E9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11F01-E7BD-0404-2266-D8B98573B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843412-102E-A037-98CB-DC67A306C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D0EE81-1B4E-A15D-688D-6C44234AB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FEDEF4-14EC-6A26-A96B-B0EB22D42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209328-536D-66C6-7FFF-0B1AA0F1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D60744-FC1F-D4FF-C409-D597D7F7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312DE9-7976-3702-0575-7ECE9B50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772CE-D2F0-DB3E-076F-9A23CBF3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6AC5E3-6A80-8B2C-1142-67D4896F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5842DF-53E4-0ABF-0A60-013D58BC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E2C3E3-361F-C975-23FE-E90F689B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65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7F415D-1278-B111-705F-66C3AF9A1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0E98C9-944C-B9CD-6186-61708ABE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0BABCB-4E35-E31F-6784-7220B04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95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93EDA-ACB3-9EB5-D344-4C9D085F4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3432D7-5A18-D947-22E7-4CA3E709D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83AE8B-EF5F-339F-9B55-A3C9585EB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2CB3FC-29BE-5FFB-32F3-976C2296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B29423-7705-EC6B-4B73-88B6FA7B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3B7EFD-A2C0-C73C-1A26-0584BE1F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59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8A4D9-A76F-F657-0DBA-235A9F53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F6FAB3-1161-F80C-605B-D0613375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E07064-DC5C-5680-CF4E-5C23BFFEC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0F1A08-F845-3508-A614-6DD73D1E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E2DC4C-9CCA-BA2A-F420-FB80B4B3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6E89B1-C947-F1DB-C04B-9D264C34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82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E71ED0-75CA-DB06-1DA1-0F8A01DD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66339D-780B-CA1A-807C-4250580F9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439332-820B-2EDC-EEF0-3A2F6C45D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29641-3245-4EF6-A94E-47715FCFB18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AE4A1D-0733-DBC0-F6F5-300260550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4FA08-2EDD-C4FD-FA3A-AF574CEFC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16747-E239-40A9-A7BC-16946531B1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75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C3229-3EA0-6D8A-61BC-5AFA90FF4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硬件课设答辩</a:t>
            </a:r>
            <a:br>
              <a:rPr lang="en-US" altLang="zh-CN" dirty="0"/>
            </a:br>
            <a:r>
              <a:rPr lang="en-US" altLang="zh-CN" dirty="0"/>
              <a:t>                         </a:t>
            </a:r>
            <a:r>
              <a:rPr lang="en-US" altLang="zh-CN" sz="4000" dirty="0"/>
              <a:t>——</a:t>
            </a:r>
            <a:r>
              <a:rPr lang="zh-CN" altLang="en-US" sz="4000" dirty="0"/>
              <a:t>逻辑分析仪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894C6-B4A0-20B6-522E-0883334F80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唐仡夫</a:t>
            </a:r>
            <a:endParaRPr lang="en-US" altLang="zh-CN" dirty="0"/>
          </a:p>
          <a:p>
            <a:pPr algn="r"/>
            <a:r>
              <a:rPr lang="en-US" altLang="zh-CN" dirty="0"/>
              <a:t>19071001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898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0B626-CC15-054D-1496-7730A0B6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A84443-B1EC-0BD1-DDCD-3C847F3F58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初始界面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00B881-DF97-DB36-013F-B9EE53E7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采样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61590B-9538-AE6A-273A-AC400030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72" y="2530136"/>
            <a:ext cx="5181600" cy="3377422"/>
          </a:xfrm>
          <a:prstGeom prst="rect">
            <a:avLst/>
          </a:prstGeom>
        </p:spPr>
      </p:pic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112AEA32-522A-7577-EA3B-91B4F245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30136"/>
            <a:ext cx="5181600" cy="33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4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7E817-62B2-1DB2-2C17-8D5D4454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1DF66C-A6FE-5E93-0B71-EFF3A0070D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采样完成</a:t>
            </a:r>
            <a:endParaRPr lang="en-US" altLang="zh-CN" dirty="0"/>
          </a:p>
          <a:p>
            <a:pPr lvl="1"/>
            <a:r>
              <a:rPr lang="zh-CN" altLang="en-US" dirty="0"/>
              <a:t>绘制采样结果</a:t>
            </a:r>
            <a:endParaRPr lang="en-US" altLang="zh-CN" dirty="0"/>
          </a:p>
          <a:p>
            <a:pPr lvl="1"/>
            <a:r>
              <a:rPr lang="zh-CN" altLang="en-US" dirty="0"/>
              <a:t>同步</a:t>
            </a:r>
            <a:r>
              <a:rPr lang="en-US" altLang="zh-CN" dirty="0"/>
              <a:t>I2C</a:t>
            </a:r>
            <a:r>
              <a:rPr lang="zh-CN" altLang="en-US" dirty="0"/>
              <a:t>时序</a:t>
            </a:r>
            <a:endParaRPr lang="en-US" altLang="zh-CN" dirty="0"/>
          </a:p>
          <a:p>
            <a:pPr lvl="1"/>
            <a:r>
              <a:rPr lang="zh-CN" altLang="en-US" dirty="0"/>
              <a:t>解析传输数据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435E03-8C6A-4E8A-AF7C-11920E1BBB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2C39CC-EFDF-C155-8467-0E5E21891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32" y="681037"/>
            <a:ext cx="6241268" cy="18854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F71120-E3AF-E73F-0BFE-DCC16421E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31629"/>
            <a:ext cx="5516064" cy="35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EF075-0CDE-261E-271E-8502B18C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68A07-B69B-894E-9841-C12881C56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向右滑动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4BF0DD5-7E2D-1990-C397-91F6E5816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向下滑动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4598CA-957A-F198-BD1E-D3A3EC0F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10" y="2601158"/>
            <a:ext cx="5242290" cy="33675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CE73D4-0322-7AA3-ABEC-7D54D651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03" y="2601158"/>
            <a:ext cx="5326399" cy="33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4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EF075-0CDE-261E-271E-8502B18C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68A07-B69B-894E-9841-C12881C56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缩放</a:t>
            </a:r>
            <a:endParaRPr lang="en-US" altLang="zh-CN" dirty="0"/>
          </a:p>
          <a:p>
            <a:pPr lvl="1"/>
            <a:r>
              <a:rPr lang="zh-CN" altLang="en-US" dirty="0"/>
              <a:t>提示信息随缩放改变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4BF0DD5-7E2D-1990-C397-91F6E5816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显示纵向辅助线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4F2E15-4176-C034-7D3B-9111D8F6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1361"/>
            <a:ext cx="5160977" cy="3460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3A5FB8-689B-579A-1211-0B99E38F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42" y="2851360"/>
            <a:ext cx="5286255" cy="34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16874-0AA5-76B5-97FB-15AD1FAD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A45A8B-D597-0B98-7C54-9FC4BBFF5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I2C</a:t>
            </a:r>
            <a:r>
              <a:rPr lang="zh-CN" altLang="en-US" dirty="0"/>
              <a:t>进行搜索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3C73E9-4C7C-8E74-626D-8030F47BB6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实物图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CA913C-3BE7-0E7A-06F7-D97BE74C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90557"/>
            <a:ext cx="5467350" cy="3581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EF9283-9AC6-AF56-615B-4E5E6250C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87" y="2490557"/>
            <a:ext cx="4719221" cy="3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9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B4AEA01-33BF-231F-6E58-6B73190D3190}"/>
              </a:ext>
            </a:extLst>
          </p:cNvPr>
          <p:cNvSpPr txBox="1"/>
          <p:nvPr/>
        </p:nvSpPr>
        <p:spPr>
          <a:xfrm>
            <a:off x="3009530" y="2681056"/>
            <a:ext cx="6418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/>
              <a:t>感谢您的聆听</a:t>
            </a:r>
          </a:p>
        </p:txBody>
      </p:sp>
    </p:spTree>
    <p:extLst>
      <p:ext uri="{BB962C8B-B14F-4D97-AF65-F5344CB8AC3E}">
        <p14:creationId xmlns:p14="http://schemas.microsoft.com/office/powerpoint/2010/main" val="359159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97BA8-BF26-D436-184F-70D7D5C9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A4689D-EA8A-527D-0037-ABAB87BF8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名称：逻辑分析仪</a:t>
            </a:r>
            <a:endParaRPr lang="en-US" altLang="zh-CN" dirty="0"/>
          </a:p>
          <a:p>
            <a:r>
              <a:rPr lang="zh-CN" altLang="en-US" dirty="0"/>
              <a:t>功能：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对</a:t>
            </a:r>
            <a:r>
              <a:rPr lang="en-US" altLang="zh-CN" dirty="0"/>
              <a:t>I2C</a:t>
            </a:r>
            <a:r>
              <a:rPr lang="zh-CN" altLang="en-US" dirty="0"/>
              <a:t>信号进行采样（</a:t>
            </a:r>
            <a:r>
              <a:rPr lang="en-US" altLang="zh-CN" dirty="0"/>
              <a:t>1K</a:t>
            </a:r>
            <a:r>
              <a:rPr lang="zh-CN" altLang="en-US" dirty="0"/>
              <a:t>采样</a:t>
            </a:r>
            <a:r>
              <a:rPr lang="en-US" altLang="zh-CN" dirty="0"/>
              <a:t>4096</a:t>
            </a:r>
            <a:r>
              <a:rPr lang="zh-CN" altLang="en-US" dirty="0"/>
              <a:t>数据点）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可以在屏幕中显示原始信号，并可以使用触摸屏操作左右滑动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对</a:t>
            </a:r>
            <a:r>
              <a:rPr lang="en-US" altLang="zh-CN" dirty="0"/>
              <a:t>I2C</a:t>
            </a:r>
            <a:r>
              <a:rPr lang="zh-CN" altLang="en-US" dirty="0"/>
              <a:t>信号进行解析，并显示基本信息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显示开始地址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显示地址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</a:t>
            </a:r>
            <a:r>
              <a:rPr lang="en-US" altLang="zh-CN" dirty="0"/>
              <a:t>RW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显示数据长度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显示数据以及</a:t>
            </a:r>
            <a:r>
              <a:rPr lang="en-US" altLang="zh-CN" dirty="0"/>
              <a:t>ACK/NACK</a:t>
            </a:r>
            <a:r>
              <a:rPr lang="zh-CN" altLang="en-US" dirty="0"/>
              <a:t>，可以使用触摸屏操作上下滑动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搜索</a:t>
            </a:r>
            <a:r>
              <a:rPr lang="en-US" altLang="zh-CN" dirty="0"/>
              <a:t>I2C</a:t>
            </a:r>
            <a:r>
              <a:rPr lang="zh-CN" altLang="en-US" dirty="0"/>
              <a:t>信号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其它功能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屏幕刷新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调整触摸屏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85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5F852-7915-D527-774E-F59AF680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总体构架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CF94AC-3FA4-495E-EEB4-8B73C36F2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2234124"/>
            <a:ext cx="6172200" cy="3108196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CBFF01D-9606-6ADF-A7CB-6E5925D2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PC</a:t>
            </a:r>
            <a:r>
              <a:rPr lang="zh-CN" altLang="en-US" sz="1800" dirty="0"/>
              <a:t>通过</a:t>
            </a:r>
            <a:r>
              <a:rPr lang="en-US" altLang="zh-CN" sz="1800" dirty="0"/>
              <a:t>USB</a:t>
            </a:r>
            <a:r>
              <a:rPr lang="zh-CN" altLang="en-US" sz="1800" dirty="0"/>
              <a:t>与</a:t>
            </a:r>
            <a:r>
              <a:rPr lang="en-US" altLang="zh-CN" sz="1800" dirty="0"/>
              <a:t>Arduino</a:t>
            </a:r>
            <a:r>
              <a:rPr lang="zh-CN" altLang="en-US" sz="1800" dirty="0"/>
              <a:t>模拟</a:t>
            </a:r>
            <a:r>
              <a:rPr lang="en-US" altLang="zh-CN" sz="1800" dirty="0"/>
              <a:t>I2C</a:t>
            </a:r>
            <a:r>
              <a:rPr lang="zh-CN" altLang="en-US" sz="1800" dirty="0"/>
              <a:t>通信</a:t>
            </a:r>
            <a:endParaRPr lang="en-US" altLang="zh-CN" sz="18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Arduino</a:t>
            </a:r>
            <a:r>
              <a:rPr lang="zh-CN" altLang="en-US" sz="1800" dirty="0"/>
              <a:t>通过</a:t>
            </a:r>
            <a:r>
              <a:rPr lang="en-US" altLang="zh-CN" sz="1800" dirty="0"/>
              <a:t>SCL,SDA</a:t>
            </a:r>
            <a:r>
              <a:rPr lang="zh-CN" altLang="en-US" sz="1800" dirty="0"/>
              <a:t>采样</a:t>
            </a:r>
            <a:endParaRPr lang="en-US" altLang="zh-CN" sz="18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Arduino</a:t>
            </a:r>
            <a:r>
              <a:rPr lang="zh-CN" altLang="en-US" sz="1800" dirty="0"/>
              <a:t>在屏幕中显示数据</a:t>
            </a:r>
            <a:endParaRPr lang="en-US" altLang="zh-CN" sz="18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用户通过触摸屏与系统进行交互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30023E-BA5E-60BE-EADC-C3DE2EEEF0F5}"/>
              </a:ext>
            </a:extLst>
          </p:cNvPr>
          <p:cNvSpPr txBox="1"/>
          <p:nvPr/>
        </p:nvSpPr>
        <p:spPr>
          <a:xfrm>
            <a:off x="7365028" y="5499656"/>
            <a:ext cx="18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系统框架图</a:t>
            </a:r>
          </a:p>
        </p:txBody>
      </p:sp>
    </p:spTree>
    <p:extLst>
      <p:ext uri="{BB962C8B-B14F-4D97-AF65-F5344CB8AC3E}">
        <p14:creationId xmlns:p14="http://schemas.microsoft.com/office/powerpoint/2010/main" val="12061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841F8-1BEF-9C8B-8418-B793ADC6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PCB——</a:t>
            </a:r>
            <a:r>
              <a:rPr lang="zh-CN" altLang="en-US" dirty="0"/>
              <a:t>屏幕驱动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A7929D-D950-C394-3CA5-6B1A0E33E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对微雪的模块电路进行了适当整合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移除</a:t>
            </a:r>
            <a:r>
              <a:rPr lang="en-US" altLang="zh-CN" dirty="0"/>
              <a:t>5V</a:t>
            </a:r>
            <a:r>
              <a:rPr lang="zh-CN" altLang="en-US" dirty="0"/>
              <a:t>与</a:t>
            </a:r>
            <a:r>
              <a:rPr lang="en-US" altLang="zh-CN" dirty="0"/>
              <a:t>3.3V</a:t>
            </a:r>
            <a:r>
              <a:rPr lang="zh-CN" altLang="en-US" dirty="0"/>
              <a:t>的稳压电路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移除对</a:t>
            </a:r>
            <a:r>
              <a:rPr lang="en-US" altLang="zh-CN" dirty="0"/>
              <a:t>SD</a:t>
            </a:r>
            <a:r>
              <a:rPr lang="zh-CN" altLang="en-US" dirty="0"/>
              <a:t>卡读取芯片的支持</a:t>
            </a:r>
            <a:endParaRPr lang="en-US" alt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9C38DA-EB75-566A-C8BB-70EDDCC08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4096" y="989012"/>
            <a:ext cx="7414513" cy="49011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46E4B6-B0F0-5C90-650D-542F3D3F96EA}"/>
              </a:ext>
            </a:extLst>
          </p:cNvPr>
          <p:cNvSpPr txBox="1"/>
          <p:nvPr/>
        </p:nvSpPr>
        <p:spPr>
          <a:xfrm>
            <a:off x="6935679" y="5963833"/>
            <a:ext cx="2829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显示驱动模块原理图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48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BF2BB-AEEB-6D12-D32D-93491E71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1812"/>
          </a:xfrm>
        </p:spPr>
        <p:txBody>
          <a:bodyPr/>
          <a:lstStyle/>
          <a:p>
            <a:r>
              <a:rPr lang="en-US" altLang="zh-CN" dirty="0"/>
              <a:t>PCB——</a:t>
            </a:r>
            <a:r>
              <a:rPr lang="zh-CN" altLang="en-US" dirty="0"/>
              <a:t>屏幕驱动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27F560F-95D6-FDFD-9D99-4931ADE3C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63776"/>
            <a:ext cx="4151158" cy="3113368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E6244-CCF2-B615-530A-410CDF6EF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080856"/>
            <a:ext cx="3932237" cy="38115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构成：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altLang="zh-CN" dirty="0"/>
              <a:t>SPI</a:t>
            </a:r>
            <a:r>
              <a:rPr lang="zh-CN" altLang="en-US" dirty="0"/>
              <a:t>串并转换电路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altLang="zh-CN" dirty="0"/>
              <a:t>XPT2046</a:t>
            </a:r>
            <a:r>
              <a:rPr lang="zh-CN" altLang="en-US" dirty="0"/>
              <a:t>驱动电路</a:t>
            </a:r>
            <a:endParaRPr lang="en-US" altLang="zh-CN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zh-CN" altLang="en-US" dirty="0"/>
              <a:t>背光电路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ACB64E-E197-B6EF-EF64-D7A505891816}"/>
              </a:ext>
            </a:extLst>
          </p:cNvPr>
          <p:cNvSpPr txBox="1"/>
          <p:nvPr/>
        </p:nvSpPr>
        <p:spPr>
          <a:xfrm>
            <a:off x="7326297" y="5841508"/>
            <a:ext cx="317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显示驱动模块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PCB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设计图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9A8A11-282B-4B2B-9320-BC1B4DCAA499}"/>
              </a:ext>
            </a:extLst>
          </p:cNvPr>
          <p:cNvSpPr txBox="1"/>
          <p:nvPr/>
        </p:nvSpPr>
        <p:spPr>
          <a:xfrm>
            <a:off x="-131893" y="584150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 PCB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实物正面图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15F8A4-F7D2-A8C7-86B0-4D06EE3A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85" y="306630"/>
            <a:ext cx="4151158" cy="55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1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ADA9E10-DCEA-0BD1-61C2-72493706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I2C Master 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119EE7D-6B36-A3E9-D97A-D6B49A021D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</a:p>
          <a:p>
            <a:pPr lvl="1"/>
            <a:r>
              <a:rPr lang="en-US" altLang="zh-CN" dirty="0"/>
              <a:t>IO</a:t>
            </a:r>
            <a:r>
              <a:rPr lang="zh-CN" altLang="en-US" dirty="0"/>
              <a:t>速率限制</a:t>
            </a:r>
            <a:endParaRPr lang="en-US" altLang="zh-CN" dirty="0"/>
          </a:p>
          <a:p>
            <a:pPr lvl="1"/>
            <a:r>
              <a:rPr lang="zh-CN" altLang="en-US" dirty="0"/>
              <a:t>硬件</a:t>
            </a:r>
            <a:r>
              <a:rPr lang="en-US" altLang="zh-CN" dirty="0"/>
              <a:t>I2C</a:t>
            </a:r>
            <a:r>
              <a:rPr lang="zh-CN" altLang="en-US" dirty="0"/>
              <a:t>速率限制</a:t>
            </a:r>
            <a:endParaRPr lang="en-US" altLang="zh-CN" dirty="0"/>
          </a:p>
          <a:p>
            <a:r>
              <a:rPr lang="en-US" altLang="zh-CN" dirty="0"/>
              <a:t>What</a:t>
            </a:r>
          </a:p>
          <a:p>
            <a:pPr lvl="1"/>
            <a:r>
              <a:rPr lang="en-US" altLang="zh-CN" dirty="0"/>
              <a:t>USB</a:t>
            </a:r>
            <a:r>
              <a:rPr lang="zh-CN" altLang="en-US" dirty="0"/>
              <a:t>转</a:t>
            </a:r>
            <a:r>
              <a:rPr lang="en-US" altLang="zh-CN" dirty="0"/>
              <a:t>I2C</a:t>
            </a:r>
          </a:p>
          <a:p>
            <a:r>
              <a:rPr lang="en-US" altLang="zh-CN" dirty="0"/>
              <a:t>How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1K</a:t>
            </a:r>
            <a:r>
              <a:rPr lang="zh-CN" altLang="en-US" dirty="0"/>
              <a:t>速率传输</a:t>
            </a:r>
            <a:endParaRPr lang="en-US" altLang="zh-CN" dirty="0"/>
          </a:p>
          <a:p>
            <a:pPr lvl="1"/>
            <a:r>
              <a:rPr lang="zh-CN" altLang="en-US" dirty="0"/>
              <a:t>主设备</a:t>
            </a:r>
            <a:r>
              <a:rPr lang="en-US" altLang="zh-CN" dirty="0"/>
              <a:t>0x00</a:t>
            </a:r>
            <a:r>
              <a:rPr lang="zh-CN" altLang="en-US" dirty="0"/>
              <a:t>，从设备</a:t>
            </a:r>
            <a:r>
              <a:rPr lang="en-US" altLang="zh-CN" dirty="0"/>
              <a:t>0x10</a:t>
            </a:r>
          </a:p>
          <a:p>
            <a:pPr lvl="1"/>
            <a:r>
              <a:rPr lang="zh-CN" altLang="en-US" dirty="0"/>
              <a:t>依次发送多组数据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8E70A2F-9927-92A3-8A7E-E469F93507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7029" y="654588"/>
            <a:ext cx="3150925" cy="1336530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2AF9AB-403E-90A4-D0E6-EF0594D6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23" y="2474566"/>
            <a:ext cx="6436311" cy="11115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A01F21-7077-482F-C943-4CD1BA9E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723" y="3886530"/>
            <a:ext cx="6436311" cy="194284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B54B00-A637-FB64-ED87-7B9716351FA8}"/>
              </a:ext>
            </a:extLst>
          </p:cNvPr>
          <p:cNvSpPr txBox="1"/>
          <p:nvPr/>
        </p:nvSpPr>
        <p:spPr>
          <a:xfrm>
            <a:off x="7212782" y="1993638"/>
            <a:ext cx="22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5 I2C/USB </a:t>
            </a:r>
            <a:r>
              <a:rPr lang="zh-CN" altLang="en-US" dirty="0"/>
              <a:t>调试器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211A8C-37CA-5F3D-8030-9998B4E3B5F2}"/>
              </a:ext>
            </a:extLst>
          </p:cNvPr>
          <p:cNvSpPr txBox="1"/>
          <p:nvPr/>
        </p:nvSpPr>
        <p:spPr>
          <a:xfrm>
            <a:off x="7212782" y="3328364"/>
            <a:ext cx="221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6 </a:t>
            </a:r>
            <a:r>
              <a:rPr lang="zh-CN" altLang="en-US" dirty="0"/>
              <a:t>调试器设置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91EECE-ED4B-3893-0DA7-E256C217C668}"/>
              </a:ext>
            </a:extLst>
          </p:cNvPr>
          <p:cNvSpPr txBox="1"/>
          <p:nvPr/>
        </p:nvSpPr>
        <p:spPr>
          <a:xfrm>
            <a:off x="7212782" y="5633836"/>
            <a:ext cx="268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7 </a:t>
            </a:r>
            <a:r>
              <a:rPr lang="zh-CN" altLang="en-US" dirty="0"/>
              <a:t>调试器数据发送界面</a:t>
            </a:r>
          </a:p>
        </p:txBody>
      </p:sp>
    </p:spTree>
    <p:extLst>
      <p:ext uri="{BB962C8B-B14F-4D97-AF65-F5344CB8AC3E}">
        <p14:creationId xmlns:p14="http://schemas.microsoft.com/office/powerpoint/2010/main" val="3258673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8C853-B059-C24E-F1BE-4B619431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屏幕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E4C30-BF1D-879F-92A3-1B86603EC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53901" cy="4351338"/>
          </a:xfrm>
        </p:spPr>
        <p:txBody>
          <a:bodyPr/>
          <a:lstStyle/>
          <a:p>
            <a:r>
              <a:rPr lang="zh-CN" altLang="en-US" dirty="0"/>
              <a:t>原始库</a:t>
            </a:r>
            <a:endParaRPr lang="en-US" altLang="zh-CN" dirty="0"/>
          </a:p>
          <a:p>
            <a:pPr lvl="1"/>
            <a:r>
              <a:rPr lang="zh-CN" altLang="en-US" dirty="0"/>
              <a:t>显示</a:t>
            </a:r>
            <a:endParaRPr lang="en-US" altLang="zh-CN" dirty="0"/>
          </a:p>
          <a:p>
            <a:pPr lvl="1"/>
            <a:r>
              <a:rPr lang="zh-CN" altLang="en-US" dirty="0"/>
              <a:t>触摸</a:t>
            </a:r>
            <a:endParaRPr lang="en-US" altLang="zh-CN" dirty="0"/>
          </a:p>
          <a:p>
            <a:pPr lvl="2"/>
            <a:r>
              <a:rPr lang="en-US" altLang="zh-CN" dirty="0"/>
              <a:t>X+</a:t>
            </a:r>
          </a:p>
          <a:p>
            <a:pPr lvl="2"/>
            <a:r>
              <a:rPr lang="en-US" altLang="zh-CN" dirty="0"/>
              <a:t>X-</a:t>
            </a:r>
          </a:p>
          <a:p>
            <a:pPr lvl="2"/>
            <a:r>
              <a:rPr lang="en-US" altLang="zh-CN" dirty="0"/>
              <a:t>Y+</a:t>
            </a:r>
          </a:p>
          <a:p>
            <a:pPr lvl="2"/>
            <a:r>
              <a:rPr lang="en-US" altLang="zh-CN" dirty="0"/>
              <a:t>Y-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BB3448-42EE-866B-D404-C2B1CD8DD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43546" y="1822450"/>
            <a:ext cx="6932720" cy="4351338"/>
          </a:xfrm>
        </p:spPr>
        <p:txBody>
          <a:bodyPr/>
          <a:lstStyle/>
          <a:p>
            <a:r>
              <a:rPr lang="en-US" altLang="zh-CN" dirty="0"/>
              <a:t>GUI</a:t>
            </a:r>
          </a:p>
          <a:p>
            <a:pPr lvl="1"/>
            <a:r>
              <a:rPr lang="zh-CN" altLang="en-US" dirty="0"/>
              <a:t>波形图绘制</a:t>
            </a:r>
            <a:endParaRPr lang="en-US" altLang="zh-CN" dirty="0"/>
          </a:p>
          <a:p>
            <a:pPr lvl="1"/>
            <a:r>
              <a:rPr lang="zh-CN" altLang="en-US" dirty="0"/>
              <a:t>按钮绘制</a:t>
            </a:r>
            <a:endParaRPr lang="en-US" altLang="zh-CN" dirty="0"/>
          </a:p>
          <a:p>
            <a:r>
              <a:rPr lang="zh-CN" altLang="en-US" dirty="0"/>
              <a:t>事件管理</a:t>
            </a:r>
            <a:endParaRPr lang="en-US" altLang="zh-CN" dirty="0"/>
          </a:p>
          <a:p>
            <a:pPr lvl="1"/>
            <a:r>
              <a:rPr lang="zh-CN" altLang="en-US" dirty="0"/>
              <a:t>状态机滤波</a:t>
            </a:r>
            <a:endParaRPr lang="en-US" altLang="zh-CN" dirty="0"/>
          </a:p>
          <a:p>
            <a:pPr lvl="1"/>
            <a:r>
              <a:rPr lang="zh-CN" altLang="en-US" dirty="0"/>
              <a:t>事件生成</a:t>
            </a:r>
            <a:endParaRPr lang="en-US" altLang="zh-CN" dirty="0"/>
          </a:p>
          <a:p>
            <a:pPr lvl="1"/>
            <a:r>
              <a:rPr lang="zh-CN" altLang="en-US" dirty="0"/>
              <a:t>事件回调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BACAA1-2A43-A709-059D-ACD3D95AB673}"/>
              </a:ext>
            </a:extLst>
          </p:cNvPr>
          <p:cNvSpPr/>
          <p:nvPr/>
        </p:nvSpPr>
        <p:spPr>
          <a:xfrm>
            <a:off x="7145417" y="3865594"/>
            <a:ext cx="4651899" cy="230819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3243F65-20C9-9B48-8D7B-97B921829934}"/>
              </a:ext>
            </a:extLst>
          </p:cNvPr>
          <p:cNvSpPr/>
          <p:nvPr/>
        </p:nvSpPr>
        <p:spPr>
          <a:xfrm>
            <a:off x="10536688" y="4877647"/>
            <a:ext cx="985421" cy="29518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224AAA1-0506-6F3C-6498-223D7DC23CE5}"/>
              </a:ext>
            </a:extLst>
          </p:cNvPr>
          <p:cNvSpPr/>
          <p:nvPr/>
        </p:nvSpPr>
        <p:spPr>
          <a:xfrm rot="10800000">
            <a:off x="7500290" y="4877648"/>
            <a:ext cx="985421" cy="29518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613796F-DE11-2D18-B7E3-523350698774}"/>
              </a:ext>
            </a:extLst>
          </p:cNvPr>
          <p:cNvSpPr/>
          <p:nvPr/>
        </p:nvSpPr>
        <p:spPr>
          <a:xfrm>
            <a:off x="9413662" y="5525716"/>
            <a:ext cx="292963" cy="585927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117538A-EB1D-8388-46B1-5071C70C9BB6}"/>
              </a:ext>
            </a:extLst>
          </p:cNvPr>
          <p:cNvSpPr/>
          <p:nvPr/>
        </p:nvSpPr>
        <p:spPr>
          <a:xfrm rot="10800000">
            <a:off x="9413661" y="3946970"/>
            <a:ext cx="292963" cy="585927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46AA55-DFE2-AE72-00A8-E7EBC7DB1BA7}"/>
              </a:ext>
            </a:extLst>
          </p:cNvPr>
          <p:cNvSpPr/>
          <p:nvPr/>
        </p:nvSpPr>
        <p:spPr>
          <a:xfrm>
            <a:off x="7500290" y="3946969"/>
            <a:ext cx="985421" cy="295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08C624-BDD5-3ACB-3072-C9484AF783BC}"/>
              </a:ext>
            </a:extLst>
          </p:cNvPr>
          <p:cNvSpPr txBox="1"/>
          <p:nvPr/>
        </p:nvSpPr>
        <p:spPr>
          <a:xfrm>
            <a:off x="9712282" y="411399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104EFC-E0B4-A9E6-B0D2-944EE6DD3CDA}"/>
              </a:ext>
            </a:extLst>
          </p:cNvPr>
          <p:cNvSpPr txBox="1"/>
          <p:nvPr/>
        </p:nvSpPr>
        <p:spPr>
          <a:xfrm>
            <a:off x="9712282" y="5575285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下划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038677-B5C7-8679-EF54-4077AA16A251}"/>
              </a:ext>
            </a:extLst>
          </p:cNvPr>
          <p:cNvSpPr txBox="1"/>
          <p:nvPr/>
        </p:nvSpPr>
        <p:spPr>
          <a:xfrm>
            <a:off x="7669834" y="5188655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左划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120682-4E0F-CD78-2EF0-E9EDB20CE87A}"/>
              </a:ext>
            </a:extLst>
          </p:cNvPr>
          <p:cNvSpPr txBox="1"/>
          <p:nvPr/>
        </p:nvSpPr>
        <p:spPr>
          <a:xfrm>
            <a:off x="10706232" y="5186725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右划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D7FAEA-5CD1-1B60-BCEA-E7C164672385}"/>
              </a:ext>
            </a:extLst>
          </p:cNvPr>
          <p:cNvSpPr txBox="1"/>
          <p:nvPr/>
        </p:nvSpPr>
        <p:spPr>
          <a:xfrm>
            <a:off x="7660435" y="3929330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DC9187-4218-8EDA-38D7-89316CA9A5C0}"/>
              </a:ext>
            </a:extLst>
          </p:cNvPr>
          <p:cNvSpPr txBox="1"/>
          <p:nvPr/>
        </p:nvSpPr>
        <p:spPr>
          <a:xfrm>
            <a:off x="8762261" y="6394018"/>
            <a:ext cx="1943971" cy="37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9 </a:t>
            </a:r>
            <a:r>
              <a:rPr lang="zh-CN" altLang="en-US" dirty="0"/>
              <a:t>屏幕动作图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C357B2-72CF-81A3-A08F-81F6CEE0B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976" y="121636"/>
            <a:ext cx="4576779" cy="307900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C0894A5-A907-3EB6-5E83-28EB0133CAF9}"/>
              </a:ext>
            </a:extLst>
          </p:cNvPr>
          <p:cNvSpPr txBox="1"/>
          <p:nvPr/>
        </p:nvSpPr>
        <p:spPr>
          <a:xfrm>
            <a:off x="6366401" y="328201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触摸事件判定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38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E59-FA94-B893-A294-46552A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I2C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535E7-374B-8A7D-C2D5-D58F80053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34452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步骤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采样</a:t>
            </a:r>
            <a:r>
              <a:rPr lang="en-US" altLang="zh-CN" dirty="0"/>
              <a:t>——</a:t>
            </a:r>
            <a:r>
              <a:rPr lang="zh-CN" altLang="en-US" dirty="0"/>
              <a:t>使用</a:t>
            </a:r>
            <a:r>
              <a:rPr lang="en-US" altLang="zh-CN" dirty="0"/>
              <a:t>Timer4</a:t>
            </a:r>
            <a:r>
              <a:rPr lang="zh-CN" altLang="en-US" dirty="0"/>
              <a:t>进行</a:t>
            </a:r>
            <a:r>
              <a:rPr lang="en-US" altLang="zh-CN" dirty="0"/>
              <a:t>10K</a:t>
            </a:r>
            <a:r>
              <a:rPr lang="zh-CN" altLang="en-US" dirty="0"/>
              <a:t>采样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同步</a:t>
            </a:r>
            <a:r>
              <a:rPr lang="en-US" altLang="zh-CN" dirty="0"/>
              <a:t>——</a:t>
            </a:r>
            <a:r>
              <a:rPr lang="zh-CN" altLang="en-US" dirty="0"/>
              <a:t>使用状态机同步起始、结束、比特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解析</a:t>
            </a:r>
            <a:r>
              <a:rPr lang="en-US" altLang="zh-CN" dirty="0"/>
              <a:t>——</a:t>
            </a:r>
            <a:r>
              <a:rPr lang="zh-CN" altLang="en-US" dirty="0"/>
              <a:t>根据比特结果解析传输数据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绘图</a:t>
            </a:r>
            <a:r>
              <a:rPr lang="en-US" altLang="zh-CN" dirty="0"/>
              <a:t>——</a:t>
            </a:r>
            <a:r>
              <a:rPr lang="zh-CN" altLang="en-US" dirty="0"/>
              <a:t>将解析结果绘制到屏幕之中</a:t>
            </a:r>
          </a:p>
        </p:txBody>
      </p:sp>
    </p:spTree>
    <p:extLst>
      <p:ext uri="{BB962C8B-B14F-4D97-AF65-F5344CB8AC3E}">
        <p14:creationId xmlns:p14="http://schemas.microsoft.com/office/powerpoint/2010/main" val="145795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BA43D-AA2A-399C-0F73-5A67D195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I2C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C1523-9042-6B8F-1D9C-132C4004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5447"/>
            <a:ext cx="4461232" cy="3927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C2BFE2-2193-2B30-DBB5-F6540317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645" y="365125"/>
            <a:ext cx="3288236" cy="54267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D53933-AE21-24EE-DC37-B6DD2A263505}"/>
              </a:ext>
            </a:extLst>
          </p:cNvPr>
          <p:cNvSpPr txBox="1"/>
          <p:nvPr/>
        </p:nvSpPr>
        <p:spPr>
          <a:xfrm>
            <a:off x="2362571" y="5779363"/>
            <a:ext cx="379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10 </a:t>
            </a:r>
            <a:r>
              <a:rPr lang="zh-CN" altLang="en-US" dirty="0"/>
              <a:t>采样</a:t>
            </a:r>
            <a:r>
              <a:rPr lang="en-US" altLang="zh-CN" dirty="0"/>
              <a:t>DFA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7E4523-9F0A-9559-867F-A6F781EA39AD}"/>
              </a:ext>
            </a:extLst>
          </p:cNvPr>
          <p:cNvSpPr txBox="1"/>
          <p:nvPr/>
        </p:nvSpPr>
        <p:spPr>
          <a:xfrm>
            <a:off x="8273988" y="5898395"/>
            <a:ext cx="265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11 </a:t>
            </a:r>
            <a:r>
              <a:rPr lang="zh-CN" altLang="en-US" dirty="0"/>
              <a:t>同步</a:t>
            </a:r>
            <a:r>
              <a:rPr lang="en-US" altLang="zh-CN" dirty="0"/>
              <a:t>DFA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78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373</Words>
  <Application>Microsoft Office PowerPoint</Application>
  <PresentationFormat>宽屏</PresentationFormat>
  <Paragraphs>99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Times New Roman</vt:lpstr>
      <vt:lpstr>Office 主题​​</vt:lpstr>
      <vt:lpstr>硬件课设答辩                          ——逻辑分析仪</vt:lpstr>
      <vt:lpstr>题目描述</vt:lpstr>
      <vt:lpstr>总体构架</vt:lpstr>
      <vt:lpstr>PCB——屏幕驱动</vt:lpstr>
      <vt:lpstr>PCB——屏幕驱动</vt:lpstr>
      <vt:lpstr>I2C Master </vt:lpstr>
      <vt:lpstr>屏幕</vt:lpstr>
      <vt:lpstr>I2C</vt:lpstr>
      <vt:lpstr>I2C</vt:lpstr>
      <vt:lpstr>功能展示</vt:lpstr>
      <vt:lpstr>功能展示</vt:lpstr>
      <vt:lpstr>功能展示</vt:lpstr>
      <vt:lpstr>功能展示</vt:lpstr>
      <vt:lpstr>功能展示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硬件课设答辩                          ——逻辑分析仪</dc:title>
  <dc:creator>唐 仡夫</dc:creator>
  <cp:lastModifiedBy>唐 仡夫</cp:lastModifiedBy>
  <cp:revision>10</cp:revision>
  <dcterms:created xsi:type="dcterms:W3CDTF">2022-10-05T05:39:17Z</dcterms:created>
  <dcterms:modified xsi:type="dcterms:W3CDTF">2022-10-11T12:55:26Z</dcterms:modified>
</cp:coreProperties>
</file>